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6375"/>
            <a:ext cx="7772400" cy="1165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temperature have any influence on </a:t>
            </a:r>
            <a:r>
              <a:rPr lang="en-US" dirty="0" smtClean="0"/>
              <a:t>Sever Stunting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5257800"/>
            <a:ext cx="6400800" cy="1271586"/>
          </a:xfrm>
        </p:spPr>
        <p:txBody>
          <a:bodyPr/>
          <a:lstStyle/>
          <a:p>
            <a:r>
              <a:rPr lang="en-US" dirty="0" err="1" smtClean="0"/>
              <a:t>Atanu</a:t>
            </a:r>
            <a:r>
              <a:rPr lang="en-US" dirty="0" smtClean="0"/>
              <a:t> Chanda</a:t>
            </a:r>
          </a:p>
          <a:p>
            <a:r>
              <a:rPr lang="en-US" dirty="0" smtClean="0"/>
              <a:t>Global Alliance of Improved Nutrition</a:t>
            </a:r>
            <a:endParaRPr lang="en-GB" dirty="0"/>
          </a:p>
        </p:txBody>
      </p:sp>
      <p:pic>
        <p:nvPicPr>
          <p:cNvPr id="3074" name="Picture 2" descr="C:\Users\achanda\Desktop\Stu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20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7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725400" cy="274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62" y="3002168"/>
            <a:ext cx="8059057" cy="3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0886" y="6488668"/>
            <a:ext cx="88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*Percentage </a:t>
            </a:r>
            <a:r>
              <a:rPr lang="en-US" sz="900" dirty="0"/>
              <a:t>of children, aged 0 to 59 months, whose height for age is below </a:t>
            </a:r>
            <a:r>
              <a:rPr lang="en-US" sz="900" dirty="0" smtClean="0"/>
              <a:t>minus </a:t>
            </a:r>
            <a:r>
              <a:rPr lang="en-US" sz="900" dirty="0"/>
              <a:t>three standard deviations (severe stunting) from the median of the WHO Child Growth Standards.</a:t>
            </a:r>
            <a:r>
              <a:rPr lang="en-US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0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1"/>
            <a:ext cx="8001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85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Is temperature have any influence on Sever Stunting?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Atanu Chanda</dc:creator>
  <cp:lastModifiedBy>Atanu Chanda</cp:lastModifiedBy>
  <cp:revision>11</cp:revision>
  <dcterms:created xsi:type="dcterms:W3CDTF">2006-08-16T00:00:00Z</dcterms:created>
  <dcterms:modified xsi:type="dcterms:W3CDTF">2017-11-09T10:24:55Z</dcterms:modified>
</cp:coreProperties>
</file>